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chivo Black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Fredoka" panose="020B0604020202020204" charset="0"/>
      <p:regular r:id="rId24"/>
    </p:embeddedFont>
    <p:embeddedFont>
      <p:font typeface="Montserra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 autoAdjust="0"/>
    <p:restoredTop sz="94622" autoAdjust="0"/>
  </p:normalViewPr>
  <p:slideViewPr>
    <p:cSldViewPr>
      <p:cViewPr varScale="1">
        <p:scale>
          <a:sx n="63" d="100"/>
          <a:sy n="63" d="100"/>
        </p:scale>
        <p:origin x="2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166150" y="2051916"/>
            <a:ext cx="12152297" cy="896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3"/>
              </a:lnSpc>
            </a:pPr>
            <a:r>
              <a:rPr lang="en-US" sz="15858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Fredoka"/>
                <a:ea typeface="Fredoka"/>
                <a:cs typeface="Fredoka"/>
                <a:sym typeface="Fredoka"/>
              </a:rPr>
              <a:t>RAMSES RECOVERY SYSTEM</a:t>
            </a:r>
          </a:p>
          <a:p>
            <a:pPr algn="ctr">
              <a:lnSpc>
                <a:spcPts val="17603"/>
              </a:lnSpc>
            </a:pPr>
            <a:endParaRPr lang="en-US" sz="15858" dirty="0">
              <a:gradFill>
                <a:gsLst>
                  <a:gs pos="0">
                    <a:srgbClr val="6A8AFF">
                      <a:alpha val="100000"/>
                    </a:srgbClr>
                  </a:gs>
                  <a:gs pos="100000">
                    <a:srgbClr val="B2FBFF">
                      <a:alpha val="100000"/>
                    </a:srgbClr>
                  </a:gs>
                </a:gsLst>
                <a:lin ang="18900000"/>
              </a:gradFill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880719" y="4689572"/>
            <a:ext cx="1476583" cy="147658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6378176" y="5109965"/>
            <a:ext cx="569039" cy="63579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10800000">
            <a:off x="1127295" y="4689572"/>
            <a:ext cx="1476583" cy="147658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533442" y="5109965"/>
            <a:ext cx="569039" cy="6357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51726" y="1599803"/>
            <a:ext cx="3380552" cy="8451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52023" y="9173786"/>
            <a:ext cx="3380552" cy="84514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5138601" y="238781"/>
            <a:ext cx="2960820" cy="2722044"/>
          </a:xfrm>
          <a:custGeom>
            <a:avLst/>
            <a:gdLst/>
            <a:ahLst/>
            <a:cxnLst/>
            <a:rect l="l" t="t" r="r" b="b"/>
            <a:pathLst>
              <a:path w="2960820" h="2722044">
                <a:moveTo>
                  <a:pt x="0" y="0"/>
                </a:moveTo>
                <a:lnTo>
                  <a:pt x="2960819" y="0"/>
                </a:lnTo>
                <a:lnTo>
                  <a:pt x="2960819" y="2722044"/>
                </a:lnTo>
                <a:lnTo>
                  <a:pt x="0" y="2722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6160" y="238781"/>
            <a:ext cx="2990303" cy="2722044"/>
          </a:xfrm>
          <a:custGeom>
            <a:avLst/>
            <a:gdLst/>
            <a:ahLst/>
            <a:cxnLst/>
            <a:rect l="l" t="t" r="r" b="b"/>
            <a:pathLst>
              <a:path w="2990303" h="2722044">
                <a:moveTo>
                  <a:pt x="0" y="0"/>
                </a:moveTo>
                <a:lnTo>
                  <a:pt x="2990303" y="0"/>
                </a:lnTo>
                <a:lnTo>
                  <a:pt x="2990303" y="2722044"/>
                </a:lnTo>
                <a:lnTo>
                  <a:pt x="0" y="2722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868743" y="707853"/>
            <a:ext cx="10746519" cy="3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537" b="1" spc="202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238594" y="3303607"/>
            <a:ext cx="7753847" cy="5779708"/>
          </a:xfrm>
          <a:custGeom>
            <a:avLst/>
            <a:gdLst/>
            <a:ahLst/>
            <a:cxnLst/>
            <a:rect l="l" t="t" r="r" b="b"/>
            <a:pathLst>
              <a:path w="7753847" h="5779708">
                <a:moveTo>
                  <a:pt x="0" y="0"/>
                </a:moveTo>
                <a:lnTo>
                  <a:pt x="7753847" y="0"/>
                </a:lnTo>
                <a:lnTo>
                  <a:pt x="7753847" y="5779708"/>
                </a:lnTo>
                <a:lnTo>
                  <a:pt x="0" y="5779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781" t="-75997" r="-37785" b="-14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08682" y="1945643"/>
            <a:ext cx="3359777" cy="1148107"/>
          </a:xfrm>
          <a:custGeom>
            <a:avLst/>
            <a:gdLst/>
            <a:ahLst/>
            <a:cxnLst/>
            <a:rect l="l" t="t" r="r" b="b"/>
            <a:pathLst>
              <a:path w="3359777" h="1148107">
                <a:moveTo>
                  <a:pt x="0" y="0"/>
                </a:moveTo>
                <a:lnTo>
                  <a:pt x="3359777" y="0"/>
                </a:lnTo>
                <a:lnTo>
                  <a:pt x="3359777" y="1148107"/>
                </a:lnTo>
                <a:lnTo>
                  <a:pt x="0" y="114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715" t="-146831" r="-238056" b="-833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04078" y="3554052"/>
            <a:ext cx="4035628" cy="874542"/>
          </a:xfrm>
          <a:custGeom>
            <a:avLst/>
            <a:gdLst/>
            <a:ahLst/>
            <a:cxnLst/>
            <a:rect l="l" t="t" r="r" b="b"/>
            <a:pathLst>
              <a:path w="4035628" h="874542">
                <a:moveTo>
                  <a:pt x="0" y="0"/>
                </a:moveTo>
                <a:lnTo>
                  <a:pt x="4035628" y="0"/>
                </a:lnTo>
                <a:lnTo>
                  <a:pt x="4035628" y="874543"/>
                </a:lnTo>
                <a:lnTo>
                  <a:pt x="0" y="874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1991" t="-814655" r="-9533" b="-8388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07800" y="1945643"/>
            <a:ext cx="2486433" cy="1035815"/>
          </a:xfrm>
          <a:custGeom>
            <a:avLst/>
            <a:gdLst/>
            <a:ahLst/>
            <a:cxnLst/>
            <a:rect l="l" t="t" r="r" b="b"/>
            <a:pathLst>
              <a:path w="2486433" h="1035815">
                <a:moveTo>
                  <a:pt x="0" y="0"/>
                </a:moveTo>
                <a:lnTo>
                  <a:pt x="2486434" y="0"/>
                </a:lnTo>
                <a:lnTo>
                  <a:pt x="2486434" y="1035814"/>
                </a:lnTo>
                <a:lnTo>
                  <a:pt x="0" y="1035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9139" t="-221000" r="-188891" b="-9255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53879" y="3486166"/>
            <a:ext cx="3940800" cy="942429"/>
          </a:xfrm>
          <a:custGeom>
            <a:avLst/>
            <a:gdLst/>
            <a:ahLst/>
            <a:cxnLst/>
            <a:rect l="l" t="t" r="r" b="b"/>
            <a:pathLst>
              <a:path w="3940800" h="942429">
                <a:moveTo>
                  <a:pt x="0" y="0"/>
                </a:moveTo>
                <a:lnTo>
                  <a:pt x="3940800" y="0"/>
                </a:lnTo>
                <a:lnTo>
                  <a:pt x="3940800" y="942429"/>
                </a:lnTo>
                <a:lnTo>
                  <a:pt x="0" y="9424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50" t="-827406" r="-417128" b="-84029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894729" y="4671971"/>
            <a:ext cx="6247704" cy="5246370"/>
            <a:chOff x="0" y="0"/>
            <a:chExt cx="96793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7933" cy="812800"/>
            </a:xfrm>
            <a:custGeom>
              <a:avLst/>
              <a:gdLst/>
              <a:ahLst/>
              <a:cxnLst/>
              <a:rect l="l" t="t" r="r" b="b"/>
              <a:pathLst>
                <a:path w="967933" h="812800">
                  <a:moveTo>
                    <a:pt x="28501" y="0"/>
                  </a:moveTo>
                  <a:lnTo>
                    <a:pt x="939432" y="0"/>
                  </a:lnTo>
                  <a:cubicBezTo>
                    <a:pt x="955173" y="0"/>
                    <a:pt x="967933" y="12760"/>
                    <a:pt x="967933" y="28501"/>
                  </a:cubicBezTo>
                  <a:lnTo>
                    <a:pt x="967933" y="784299"/>
                  </a:lnTo>
                  <a:cubicBezTo>
                    <a:pt x="967933" y="791858"/>
                    <a:pt x="964930" y="799107"/>
                    <a:pt x="959585" y="804452"/>
                  </a:cubicBezTo>
                  <a:cubicBezTo>
                    <a:pt x="954240" y="809797"/>
                    <a:pt x="946991" y="812800"/>
                    <a:pt x="939432" y="812800"/>
                  </a:cubicBezTo>
                  <a:lnTo>
                    <a:pt x="28501" y="812800"/>
                  </a:lnTo>
                  <a:cubicBezTo>
                    <a:pt x="12760" y="812800"/>
                    <a:pt x="0" y="800040"/>
                    <a:pt x="0" y="784299"/>
                  </a:cubicBezTo>
                  <a:lnTo>
                    <a:pt x="0" y="28501"/>
                  </a:lnTo>
                  <a:cubicBezTo>
                    <a:pt x="0" y="12760"/>
                    <a:pt x="12760" y="0"/>
                    <a:pt x="28501" y="0"/>
                  </a:cubicBezTo>
                  <a:close/>
                </a:path>
              </a:pathLst>
            </a:custGeom>
            <a:blipFill>
              <a:blip r:embed="rId8"/>
              <a:stretch>
                <a:fillRect l="-136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1212468" y="286386"/>
            <a:ext cx="13789298" cy="133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OSPF Protocol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16539" y="259182"/>
            <a:ext cx="2960820" cy="2722044"/>
          </a:xfrm>
          <a:custGeom>
            <a:avLst/>
            <a:gdLst/>
            <a:ahLst/>
            <a:cxnLst/>
            <a:rect l="l" t="t" r="r" b="b"/>
            <a:pathLst>
              <a:path w="2960820" h="2722044">
                <a:moveTo>
                  <a:pt x="0" y="0"/>
                </a:moveTo>
                <a:lnTo>
                  <a:pt x="2960819" y="0"/>
                </a:lnTo>
                <a:lnTo>
                  <a:pt x="2960819" y="2722043"/>
                </a:lnTo>
                <a:lnTo>
                  <a:pt x="0" y="27220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flipH="1">
            <a:off x="2350253" y="1741782"/>
            <a:ext cx="4051807" cy="7630903"/>
          </a:xfrm>
          <a:custGeom>
            <a:avLst/>
            <a:gdLst/>
            <a:ahLst/>
            <a:cxnLst/>
            <a:rect l="l" t="t" r="r" b="b"/>
            <a:pathLst>
              <a:path w="4051807" h="7630903">
                <a:moveTo>
                  <a:pt x="4051807" y="0"/>
                </a:moveTo>
                <a:lnTo>
                  <a:pt x="0" y="0"/>
                </a:lnTo>
                <a:lnTo>
                  <a:pt x="0" y="7630903"/>
                </a:lnTo>
                <a:lnTo>
                  <a:pt x="4051807" y="7630903"/>
                </a:lnTo>
                <a:lnTo>
                  <a:pt x="4051807" y="0"/>
                </a:lnTo>
                <a:close/>
              </a:path>
            </a:pathLst>
          </a:custGeom>
          <a:blipFill>
            <a:blip r:embed="rId3"/>
            <a:stretch>
              <a:fillRect l="-97027" t="-23619" r="-78418" b="-59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23312" y="4534165"/>
            <a:ext cx="3134305" cy="1662719"/>
          </a:xfrm>
          <a:custGeom>
            <a:avLst/>
            <a:gdLst/>
            <a:ahLst/>
            <a:cxnLst/>
            <a:rect l="l" t="t" r="r" b="b"/>
            <a:pathLst>
              <a:path w="3134305" h="1662719">
                <a:moveTo>
                  <a:pt x="0" y="0"/>
                </a:moveTo>
                <a:lnTo>
                  <a:pt x="3134305" y="0"/>
                </a:lnTo>
                <a:lnTo>
                  <a:pt x="3134305" y="1662719"/>
                </a:lnTo>
                <a:lnTo>
                  <a:pt x="0" y="1662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3716" t="-409984" r="-17094" b="-3261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09429" y="1365639"/>
            <a:ext cx="4808804" cy="1895549"/>
          </a:xfrm>
          <a:custGeom>
            <a:avLst/>
            <a:gdLst/>
            <a:ahLst/>
            <a:cxnLst/>
            <a:rect l="l" t="t" r="r" b="b"/>
            <a:pathLst>
              <a:path w="4808804" h="1895549">
                <a:moveTo>
                  <a:pt x="0" y="0"/>
                </a:moveTo>
                <a:lnTo>
                  <a:pt x="4808804" y="0"/>
                </a:lnTo>
                <a:lnTo>
                  <a:pt x="4808804" y="1895549"/>
                </a:lnTo>
                <a:lnTo>
                  <a:pt x="0" y="1895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0980" r="-200672" b="-4646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58831" y="2810987"/>
            <a:ext cx="5510001" cy="1669231"/>
          </a:xfrm>
          <a:custGeom>
            <a:avLst/>
            <a:gdLst/>
            <a:ahLst/>
            <a:cxnLst/>
            <a:rect l="l" t="t" r="r" b="b"/>
            <a:pathLst>
              <a:path w="5510001" h="1669231">
                <a:moveTo>
                  <a:pt x="0" y="0"/>
                </a:moveTo>
                <a:lnTo>
                  <a:pt x="5510001" y="0"/>
                </a:lnTo>
                <a:lnTo>
                  <a:pt x="5510001" y="1669231"/>
                </a:lnTo>
                <a:lnTo>
                  <a:pt x="0" y="1669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913" r="-194512" b="-4951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109429" y="4279872"/>
            <a:ext cx="5106488" cy="1277362"/>
          </a:xfrm>
          <a:custGeom>
            <a:avLst/>
            <a:gdLst/>
            <a:ahLst/>
            <a:cxnLst/>
            <a:rect l="l" t="t" r="r" b="b"/>
            <a:pathLst>
              <a:path w="5106488" h="1277362">
                <a:moveTo>
                  <a:pt x="0" y="0"/>
                </a:moveTo>
                <a:lnTo>
                  <a:pt x="5106488" y="0"/>
                </a:lnTo>
                <a:lnTo>
                  <a:pt x="5106488" y="1277362"/>
                </a:lnTo>
                <a:lnTo>
                  <a:pt x="0" y="1277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8038" r="-181869" b="-4499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71269" y="6853492"/>
            <a:ext cx="5285125" cy="1574563"/>
          </a:xfrm>
          <a:custGeom>
            <a:avLst/>
            <a:gdLst/>
            <a:ahLst/>
            <a:cxnLst/>
            <a:rect l="l" t="t" r="r" b="b"/>
            <a:pathLst>
              <a:path w="5285125" h="1574563">
                <a:moveTo>
                  <a:pt x="0" y="0"/>
                </a:moveTo>
                <a:lnTo>
                  <a:pt x="5285125" y="0"/>
                </a:lnTo>
                <a:lnTo>
                  <a:pt x="5285125" y="1574563"/>
                </a:lnTo>
                <a:lnTo>
                  <a:pt x="0" y="1574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7051" r="-178700" b="-141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962491" y="7889112"/>
            <a:ext cx="3928969" cy="2045662"/>
          </a:xfrm>
          <a:custGeom>
            <a:avLst/>
            <a:gdLst/>
            <a:ahLst/>
            <a:cxnLst/>
            <a:rect l="l" t="t" r="r" b="b"/>
            <a:pathLst>
              <a:path w="3928969" h="2045662">
                <a:moveTo>
                  <a:pt x="0" y="0"/>
                </a:moveTo>
                <a:lnTo>
                  <a:pt x="3928970" y="0"/>
                </a:lnTo>
                <a:lnTo>
                  <a:pt x="3928970" y="2045662"/>
                </a:lnTo>
                <a:lnTo>
                  <a:pt x="0" y="2045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105" t="-570058" r="-272648" b="-269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119909" y="5557234"/>
            <a:ext cx="3771552" cy="1448276"/>
          </a:xfrm>
          <a:custGeom>
            <a:avLst/>
            <a:gdLst/>
            <a:ahLst/>
            <a:cxnLst/>
            <a:rect l="l" t="t" r="r" b="b"/>
            <a:pathLst>
              <a:path w="3771552" h="1448276">
                <a:moveTo>
                  <a:pt x="0" y="0"/>
                </a:moveTo>
                <a:lnTo>
                  <a:pt x="3771552" y="0"/>
                </a:lnTo>
                <a:lnTo>
                  <a:pt x="3771552" y="1448276"/>
                </a:lnTo>
                <a:lnTo>
                  <a:pt x="0" y="144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18" t="-528656" r="-265523" b="-286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11019" y="0"/>
            <a:ext cx="6372014" cy="4947392"/>
          </a:xfrm>
          <a:custGeom>
            <a:avLst/>
            <a:gdLst/>
            <a:ahLst/>
            <a:cxnLst/>
            <a:rect l="l" t="t" r="r" b="b"/>
            <a:pathLst>
              <a:path w="6372014" h="4947392">
                <a:moveTo>
                  <a:pt x="0" y="0"/>
                </a:moveTo>
                <a:lnTo>
                  <a:pt x="6372013" y="0"/>
                </a:lnTo>
                <a:lnTo>
                  <a:pt x="6372013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630973" y="6196884"/>
            <a:ext cx="6852059" cy="3401483"/>
          </a:xfrm>
          <a:custGeom>
            <a:avLst/>
            <a:gdLst/>
            <a:ahLst/>
            <a:cxnLst/>
            <a:rect l="l" t="t" r="r" b="b"/>
            <a:pathLst>
              <a:path w="6852059" h="3401483">
                <a:moveTo>
                  <a:pt x="0" y="0"/>
                </a:moveTo>
                <a:lnTo>
                  <a:pt x="6852059" y="0"/>
                </a:lnTo>
                <a:lnTo>
                  <a:pt x="6852059" y="3401483"/>
                </a:lnTo>
                <a:lnTo>
                  <a:pt x="0" y="340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88" t="-1504" r="-2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07230" y="343535"/>
            <a:ext cx="3636169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79"/>
              </a:lnSpc>
              <a:spcBef>
                <a:spcPct val="0"/>
              </a:spcBef>
            </a:pPr>
            <a:r>
              <a:rPr lang="en-US" sz="8699" b="1" dirty="0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VRRP</a:t>
            </a:r>
          </a:p>
        </p:txBody>
      </p:sp>
      <p:sp>
        <p:nvSpPr>
          <p:cNvPr id="13" name="Freeform 13"/>
          <p:cNvSpPr/>
          <p:nvPr/>
        </p:nvSpPr>
        <p:spPr>
          <a:xfrm>
            <a:off x="574242" y="7786470"/>
            <a:ext cx="2336751" cy="2148304"/>
          </a:xfrm>
          <a:custGeom>
            <a:avLst/>
            <a:gdLst/>
            <a:ahLst/>
            <a:cxnLst/>
            <a:rect l="l" t="t" r="r" b="b"/>
            <a:pathLst>
              <a:path w="2336751" h="2148304">
                <a:moveTo>
                  <a:pt x="0" y="0"/>
                </a:moveTo>
                <a:lnTo>
                  <a:pt x="2336751" y="0"/>
                </a:lnTo>
                <a:lnTo>
                  <a:pt x="2336751" y="2148304"/>
                </a:lnTo>
                <a:lnTo>
                  <a:pt x="0" y="2148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887226" y="1868333"/>
            <a:ext cx="12788705" cy="8648179"/>
          </a:xfrm>
          <a:custGeom>
            <a:avLst/>
            <a:gdLst/>
            <a:ahLst/>
            <a:cxnLst/>
            <a:rect l="l" t="t" r="r" b="b"/>
            <a:pathLst>
              <a:path w="12788705" h="8648179">
                <a:moveTo>
                  <a:pt x="0" y="0"/>
                </a:moveTo>
                <a:lnTo>
                  <a:pt x="12788706" y="0"/>
                </a:lnTo>
                <a:lnTo>
                  <a:pt x="12788706" y="8648179"/>
                </a:lnTo>
                <a:lnTo>
                  <a:pt x="0" y="8648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188" r="-198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01480" y="0"/>
            <a:ext cx="11409659" cy="6312889"/>
          </a:xfrm>
          <a:custGeom>
            <a:avLst/>
            <a:gdLst/>
            <a:ahLst/>
            <a:cxnLst/>
            <a:rect l="l" t="t" r="r" b="b"/>
            <a:pathLst>
              <a:path w="11409659" h="6312889">
                <a:moveTo>
                  <a:pt x="0" y="0"/>
                </a:moveTo>
                <a:lnTo>
                  <a:pt x="11409659" y="0"/>
                </a:lnTo>
                <a:lnTo>
                  <a:pt x="11409659" y="6312889"/>
                </a:lnTo>
                <a:lnTo>
                  <a:pt x="0" y="6312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10197" y="6311366"/>
            <a:ext cx="7878038" cy="3824188"/>
          </a:xfrm>
          <a:custGeom>
            <a:avLst/>
            <a:gdLst/>
            <a:ahLst/>
            <a:cxnLst/>
            <a:rect l="l" t="t" r="r" b="b"/>
            <a:pathLst>
              <a:path w="7878038" h="3824188">
                <a:moveTo>
                  <a:pt x="0" y="0"/>
                </a:moveTo>
                <a:lnTo>
                  <a:pt x="7878038" y="0"/>
                </a:lnTo>
                <a:lnTo>
                  <a:pt x="7878038" y="3824187"/>
                </a:lnTo>
                <a:lnTo>
                  <a:pt x="0" y="3824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8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679357" y="509496"/>
            <a:ext cx="12372968" cy="13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DHCP&amp;Inter-VLAN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6339080" y="-100242"/>
            <a:ext cx="5934447" cy="4789842"/>
          </a:xfrm>
          <a:custGeom>
            <a:avLst/>
            <a:gdLst/>
            <a:ahLst/>
            <a:cxnLst/>
            <a:rect l="l" t="t" r="r" b="b"/>
            <a:pathLst>
              <a:path w="5934447" h="4789842">
                <a:moveTo>
                  <a:pt x="0" y="0"/>
                </a:moveTo>
                <a:lnTo>
                  <a:pt x="5934447" y="0"/>
                </a:lnTo>
                <a:lnTo>
                  <a:pt x="5934447" y="4789842"/>
                </a:lnTo>
                <a:lnTo>
                  <a:pt x="0" y="478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16382" y="4050724"/>
            <a:ext cx="6889282" cy="5622217"/>
          </a:xfrm>
          <a:custGeom>
            <a:avLst/>
            <a:gdLst/>
            <a:ahLst/>
            <a:cxnLst/>
            <a:rect l="l" t="t" r="r" b="b"/>
            <a:pathLst>
              <a:path w="6889282" h="5622217">
                <a:moveTo>
                  <a:pt x="0" y="0"/>
                </a:moveTo>
                <a:lnTo>
                  <a:pt x="6889282" y="0"/>
                </a:lnTo>
                <a:lnTo>
                  <a:pt x="6889282" y="5622217"/>
                </a:lnTo>
                <a:lnTo>
                  <a:pt x="0" y="562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5" b="-4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73527" y="0"/>
            <a:ext cx="6014473" cy="4589357"/>
          </a:xfrm>
          <a:custGeom>
            <a:avLst/>
            <a:gdLst/>
            <a:ahLst/>
            <a:cxnLst/>
            <a:rect l="l" t="t" r="r" b="b"/>
            <a:pathLst>
              <a:path w="6014473" h="4589357">
                <a:moveTo>
                  <a:pt x="0" y="0"/>
                </a:moveTo>
                <a:lnTo>
                  <a:pt x="6014473" y="0"/>
                </a:lnTo>
                <a:lnTo>
                  <a:pt x="6014473" y="4589357"/>
                </a:lnTo>
                <a:lnTo>
                  <a:pt x="0" y="4589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575358" y="5364231"/>
            <a:ext cx="3712642" cy="1915371"/>
          </a:xfrm>
          <a:custGeom>
            <a:avLst/>
            <a:gdLst/>
            <a:ahLst/>
            <a:cxnLst/>
            <a:rect l="l" t="t" r="r" b="b"/>
            <a:pathLst>
              <a:path w="3712642" h="1915371">
                <a:moveTo>
                  <a:pt x="0" y="0"/>
                </a:moveTo>
                <a:lnTo>
                  <a:pt x="3712642" y="0"/>
                </a:lnTo>
                <a:lnTo>
                  <a:pt x="3712642" y="1915371"/>
                </a:lnTo>
                <a:lnTo>
                  <a:pt x="0" y="1915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8464" t="-360715" r="-34603" b="-2650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87876" y="2217807"/>
            <a:ext cx="3217787" cy="1832917"/>
          </a:xfrm>
          <a:custGeom>
            <a:avLst/>
            <a:gdLst/>
            <a:ahLst/>
            <a:cxnLst/>
            <a:rect l="l" t="t" r="r" b="b"/>
            <a:pathLst>
              <a:path w="3217787" h="1832917">
                <a:moveTo>
                  <a:pt x="0" y="0"/>
                </a:moveTo>
                <a:lnTo>
                  <a:pt x="3217788" y="0"/>
                </a:lnTo>
                <a:lnTo>
                  <a:pt x="3217788" y="1832917"/>
                </a:lnTo>
                <a:lnTo>
                  <a:pt x="0" y="1832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2444" t="-209722" r="-53959" b="-4266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006675" y="316248"/>
            <a:ext cx="3266851" cy="1424903"/>
          </a:xfrm>
          <a:custGeom>
            <a:avLst/>
            <a:gdLst/>
            <a:ahLst/>
            <a:cxnLst/>
            <a:rect l="l" t="t" r="r" b="b"/>
            <a:pathLst>
              <a:path w="3266851" h="1424903">
                <a:moveTo>
                  <a:pt x="0" y="0"/>
                </a:moveTo>
                <a:lnTo>
                  <a:pt x="3266852" y="0"/>
                </a:lnTo>
                <a:lnTo>
                  <a:pt x="3266852" y="1424904"/>
                </a:lnTo>
                <a:lnTo>
                  <a:pt x="0" y="1424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5403" t="-675310" r="-50722" b="-1858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68579" y="4589357"/>
            <a:ext cx="9331599" cy="6295351"/>
          </a:xfrm>
          <a:custGeom>
            <a:avLst/>
            <a:gdLst/>
            <a:ahLst/>
            <a:cxnLst/>
            <a:rect l="l" t="t" r="r" b="b"/>
            <a:pathLst>
              <a:path w="9331599" h="6295351">
                <a:moveTo>
                  <a:pt x="0" y="0"/>
                </a:moveTo>
                <a:lnTo>
                  <a:pt x="9331599" y="0"/>
                </a:lnTo>
                <a:lnTo>
                  <a:pt x="9331599" y="6295352"/>
                </a:lnTo>
                <a:lnTo>
                  <a:pt x="0" y="6295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2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950850" y="448225"/>
            <a:ext cx="8078066" cy="129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Telnet&amp;AAA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42474" y="1741152"/>
            <a:ext cx="1881956" cy="1730185"/>
          </a:xfrm>
          <a:custGeom>
            <a:avLst/>
            <a:gdLst/>
            <a:ahLst/>
            <a:cxnLst/>
            <a:rect l="l" t="t" r="r" b="b"/>
            <a:pathLst>
              <a:path w="1881956" h="1730185">
                <a:moveTo>
                  <a:pt x="0" y="0"/>
                </a:moveTo>
                <a:lnTo>
                  <a:pt x="1881956" y="0"/>
                </a:lnTo>
                <a:lnTo>
                  <a:pt x="1881956" y="1730185"/>
                </a:lnTo>
                <a:lnTo>
                  <a:pt x="0" y="1730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652139" y="1028700"/>
            <a:ext cx="19592277" cy="10029766"/>
          </a:xfrm>
          <a:custGeom>
            <a:avLst/>
            <a:gdLst/>
            <a:ahLst/>
            <a:cxnLst/>
            <a:rect l="l" t="t" r="r" b="b"/>
            <a:pathLst>
              <a:path w="19592277" h="10029766">
                <a:moveTo>
                  <a:pt x="0" y="0"/>
                </a:moveTo>
                <a:lnTo>
                  <a:pt x="19592278" y="0"/>
                </a:lnTo>
                <a:lnTo>
                  <a:pt x="19592278" y="10029766"/>
                </a:lnTo>
                <a:lnTo>
                  <a:pt x="0" y="10029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46681" y="22510"/>
            <a:ext cx="4817148" cy="2708517"/>
          </a:xfrm>
          <a:custGeom>
            <a:avLst/>
            <a:gdLst/>
            <a:ahLst/>
            <a:cxnLst/>
            <a:rect l="l" t="t" r="r" b="b"/>
            <a:pathLst>
              <a:path w="4817148" h="2708517">
                <a:moveTo>
                  <a:pt x="0" y="0"/>
                </a:moveTo>
                <a:lnTo>
                  <a:pt x="4817148" y="0"/>
                </a:lnTo>
                <a:lnTo>
                  <a:pt x="4817148" y="2708517"/>
                </a:lnTo>
                <a:lnTo>
                  <a:pt x="0" y="2708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819" t="-8907" r="-67809" b="-54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7775" y="189226"/>
            <a:ext cx="2211943" cy="151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59"/>
              </a:lnSpc>
              <a:spcBef>
                <a:spcPct val="0"/>
              </a:spcBef>
            </a:pPr>
            <a:r>
              <a:rPr lang="en-US" sz="88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PPP</a:t>
            </a:r>
          </a:p>
        </p:txBody>
      </p:sp>
      <p:sp>
        <p:nvSpPr>
          <p:cNvPr id="5" name="Freeform 5"/>
          <p:cNvSpPr/>
          <p:nvPr/>
        </p:nvSpPr>
        <p:spPr>
          <a:xfrm>
            <a:off x="16124330" y="238781"/>
            <a:ext cx="1596194" cy="1467469"/>
          </a:xfrm>
          <a:custGeom>
            <a:avLst/>
            <a:gdLst/>
            <a:ahLst/>
            <a:cxnLst/>
            <a:rect l="l" t="t" r="r" b="b"/>
            <a:pathLst>
              <a:path w="1596194" h="1467469">
                <a:moveTo>
                  <a:pt x="0" y="0"/>
                </a:moveTo>
                <a:lnTo>
                  <a:pt x="1596194" y="0"/>
                </a:lnTo>
                <a:lnTo>
                  <a:pt x="1596194" y="1467468"/>
                </a:lnTo>
                <a:lnTo>
                  <a:pt x="0" y="1467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6689846" y="606234"/>
            <a:ext cx="5900136" cy="3317444"/>
          </a:xfrm>
          <a:custGeom>
            <a:avLst/>
            <a:gdLst/>
            <a:ahLst/>
            <a:cxnLst/>
            <a:rect l="l" t="t" r="r" b="b"/>
            <a:pathLst>
              <a:path w="5900136" h="3317444">
                <a:moveTo>
                  <a:pt x="0" y="0"/>
                </a:moveTo>
                <a:lnTo>
                  <a:pt x="5900137" y="0"/>
                </a:lnTo>
                <a:lnTo>
                  <a:pt x="5900137" y="3317444"/>
                </a:lnTo>
                <a:lnTo>
                  <a:pt x="0" y="3317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819" t="-8907" r="-67809" b="-54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3669" y="3732093"/>
            <a:ext cx="7580835" cy="1878032"/>
          </a:xfrm>
          <a:custGeom>
            <a:avLst/>
            <a:gdLst/>
            <a:ahLst/>
            <a:cxnLst/>
            <a:rect l="l" t="t" r="r" b="b"/>
            <a:pathLst>
              <a:path w="7580835" h="1878032">
                <a:moveTo>
                  <a:pt x="0" y="0"/>
                </a:moveTo>
                <a:lnTo>
                  <a:pt x="7580835" y="0"/>
                </a:lnTo>
                <a:lnTo>
                  <a:pt x="7580835" y="1878031"/>
                </a:lnTo>
                <a:lnTo>
                  <a:pt x="0" y="1878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80631" y="4849715"/>
            <a:ext cx="6158069" cy="1520819"/>
          </a:xfrm>
          <a:custGeom>
            <a:avLst/>
            <a:gdLst/>
            <a:ahLst/>
            <a:cxnLst/>
            <a:rect l="l" t="t" r="r" b="b"/>
            <a:pathLst>
              <a:path w="6158069" h="1520819">
                <a:moveTo>
                  <a:pt x="0" y="0"/>
                </a:moveTo>
                <a:lnTo>
                  <a:pt x="6158069" y="0"/>
                </a:lnTo>
                <a:lnTo>
                  <a:pt x="6158069" y="1520819"/>
                </a:lnTo>
                <a:lnTo>
                  <a:pt x="0" y="1520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0728" y="3732093"/>
            <a:ext cx="14656195" cy="6554907"/>
          </a:xfrm>
          <a:custGeom>
            <a:avLst/>
            <a:gdLst/>
            <a:ahLst/>
            <a:cxnLst/>
            <a:rect l="l" t="t" r="r" b="b"/>
            <a:pathLst>
              <a:path w="14656195" h="6554907">
                <a:moveTo>
                  <a:pt x="0" y="0"/>
                </a:moveTo>
                <a:lnTo>
                  <a:pt x="14656195" y="0"/>
                </a:lnTo>
                <a:lnTo>
                  <a:pt x="14656195" y="6554907"/>
                </a:lnTo>
                <a:lnTo>
                  <a:pt x="0" y="6554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180" b="-124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680631" y="4101815"/>
            <a:ext cx="6368252" cy="873360"/>
          </a:xfrm>
          <a:custGeom>
            <a:avLst/>
            <a:gdLst/>
            <a:ahLst/>
            <a:cxnLst/>
            <a:rect l="l" t="t" r="r" b="b"/>
            <a:pathLst>
              <a:path w="6368252" h="873360">
                <a:moveTo>
                  <a:pt x="0" y="0"/>
                </a:moveTo>
                <a:lnTo>
                  <a:pt x="6368253" y="0"/>
                </a:lnTo>
                <a:lnTo>
                  <a:pt x="6368253" y="873360"/>
                </a:lnTo>
                <a:lnTo>
                  <a:pt x="0" y="873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458120" y="310799"/>
            <a:ext cx="8269738" cy="129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NAT&amp;ACL</a:t>
            </a:r>
          </a:p>
        </p:txBody>
      </p:sp>
      <p:sp>
        <p:nvSpPr>
          <p:cNvPr id="8" name="Freeform 8"/>
          <p:cNvSpPr/>
          <p:nvPr/>
        </p:nvSpPr>
        <p:spPr>
          <a:xfrm>
            <a:off x="16036203" y="200133"/>
            <a:ext cx="1802497" cy="1657135"/>
          </a:xfrm>
          <a:custGeom>
            <a:avLst/>
            <a:gdLst/>
            <a:ahLst/>
            <a:cxnLst/>
            <a:rect l="l" t="t" r="r" b="b"/>
            <a:pathLst>
              <a:path w="1802497" h="1657135">
                <a:moveTo>
                  <a:pt x="0" y="0"/>
                </a:moveTo>
                <a:lnTo>
                  <a:pt x="1802497" y="0"/>
                </a:lnTo>
                <a:lnTo>
                  <a:pt x="1802497" y="1657134"/>
                </a:lnTo>
                <a:lnTo>
                  <a:pt x="0" y="1657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-370022"/>
            <a:ext cx="10613530" cy="11027044"/>
          </a:xfrm>
          <a:custGeom>
            <a:avLst/>
            <a:gdLst/>
            <a:ahLst/>
            <a:cxnLst/>
            <a:rect l="l" t="t" r="r" b="b"/>
            <a:pathLst>
              <a:path w="10613530" h="11027044">
                <a:moveTo>
                  <a:pt x="0" y="0"/>
                </a:moveTo>
                <a:lnTo>
                  <a:pt x="10613530" y="0"/>
                </a:lnTo>
                <a:lnTo>
                  <a:pt x="10613530" y="11027044"/>
                </a:lnTo>
                <a:lnTo>
                  <a:pt x="0" y="11027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092669" y="3211182"/>
            <a:ext cx="7943581" cy="4780290"/>
            <a:chOff x="0" y="0"/>
            <a:chExt cx="135065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0659" cy="812800"/>
            </a:xfrm>
            <a:custGeom>
              <a:avLst/>
              <a:gdLst/>
              <a:ahLst/>
              <a:cxnLst/>
              <a:rect l="l" t="t" r="r" b="b"/>
              <a:pathLst>
                <a:path w="1350659" h="812800">
                  <a:moveTo>
                    <a:pt x="22416" y="0"/>
                  </a:moveTo>
                  <a:lnTo>
                    <a:pt x="1328243" y="0"/>
                  </a:lnTo>
                  <a:cubicBezTo>
                    <a:pt x="1334188" y="0"/>
                    <a:pt x="1339890" y="2362"/>
                    <a:pt x="1344094" y="6566"/>
                  </a:cubicBezTo>
                  <a:cubicBezTo>
                    <a:pt x="1348298" y="10769"/>
                    <a:pt x="1350659" y="16471"/>
                    <a:pt x="1350659" y="22416"/>
                  </a:cubicBezTo>
                  <a:lnTo>
                    <a:pt x="1350659" y="790384"/>
                  </a:lnTo>
                  <a:cubicBezTo>
                    <a:pt x="1350659" y="802764"/>
                    <a:pt x="1340623" y="812800"/>
                    <a:pt x="1328243" y="812800"/>
                  </a:cubicBezTo>
                  <a:lnTo>
                    <a:pt x="22416" y="812800"/>
                  </a:lnTo>
                  <a:cubicBezTo>
                    <a:pt x="10036" y="812800"/>
                    <a:pt x="0" y="802764"/>
                    <a:pt x="0" y="790384"/>
                  </a:cubicBezTo>
                  <a:lnTo>
                    <a:pt x="0" y="22416"/>
                  </a:lnTo>
                  <a:cubicBezTo>
                    <a:pt x="0" y="10036"/>
                    <a:pt x="10036" y="0"/>
                    <a:pt x="22416" y="0"/>
                  </a:cubicBezTo>
                  <a:close/>
                </a:path>
              </a:pathLst>
            </a:custGeom>
            <a:blipFill>
              <a:blip r:embed="rId4"/>
              <a:stretch>
                <a:fillRect t="-579" b="-5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53579" y="569839"/>
            <a:ext cx="4825511" cy="194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2"/>
              </a:lnSpc>
              <a:spcBef>
                <a:spcPct val="0"/>
              </a:spcBef>
            </a:pPr>
            <a:r>
              <a:rPr lang="en-US" sz="11422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RSTP</a:t>
            </a:r>
          </a:p>
        </p:txBody>
      </p:sp>
      <p:sp>
        <p:nvSpPr>
          <p:cNvPr id="6" name="Freeform 6"/>
          <p:cNvSpPr/>
          <p:nvPr/>
        </p:nvSpPr>
        <p:spPr>
          <a:xfrm>
            <a:off x="15620156" y="238781"/>
            <a:ext cx="2479264" cy="2279323"/>
          </a:xfrm>
          <a:custGeom>
            <a:avLst/>
            <a:gdLst/>
            <a:ahLst/>
            <a:cxnLst/>
            <a:rect l="l" t="t" r="r" b="b"/>
            <a:pathLst>
              <a:path w="2479264" h="2279323">
                <a:moveTo>
                  <a:pt x="0" y="0"/>
                </a:moveTo>
                <a:lnTo>
                  <a:pt x="2479264" y="0"/>
                </a:lnTo>
                <a:lnTo>
                  <a:pt x="2479264" y="2279323"/>
                </a:lnTo>
                <a:lnTo>
                  <a:pt x="0" y="2279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7752" y="99390"/>
            <a:ext cx="15081898" cy="7145099"/>
          </a:xfrm>
          <a:custGeom>
            <a:avLst/>
            <a:gdLst/>
            <a:ahLst/>
            <a:cxnLst/>
            <a:rect l="l" t="t" r="r" b="b"/>
            <a:pathLst>
              <a:path w="15081898" h="7145099">
                <a:moveTo>
                  <a:pt x="0" y="0"/>
                </a:moveTo>
                <a:lnTo>
                  <a:pt x="15081898" y="0"/>
                </a:lnTo>
                <a:lnTo>
                  <a:pt x="15081898" y="7145099"/>
                </a:lnTo>
                <a:lnTo>
                  <a:pt x="0" y="7145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65" t="-37228" r="-6990" b="-127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7135249" y="99390"/>
            <a:ext cx="4828151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511"/>
              </a:lnSpc>
              <a:spcBef>
                <a:spcPct val="0"/>
              </a:spcBef>
            </a:pPr>
            <a:r>
              <a:rPr lang="en-US" sz="9651" dirty="0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Archivo Black"/>
                <a:ea typeface="Archivo Black"/>
                <a:cs typeface="Archivo Black"/>
                <a:sym typeface="Archivo Black"/>
              </a:rPr>
              <a:t>WLAN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914117" y="6127400"/>
            <a:ext cx="7654403" cy="3874891"/>
            <a:chOff x="0" y="0"/>
            <a:chExt cx="1208050" cy="6115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8050" cy="611551"/>
            </a:xfrm>
            <a:custGeom>
              <a:avLst/>
              <a:gdLst/>
              <a:ahLst/>
              <a:cxnLst/>
              <a:rect l="l" t="t" r="r" b="b"/>
              <a:pathLst>
                <a:path w="1208050" h="611551">
                  <a:moveTo>
                    <a:pt x="23263" y="0"/>
                  </a:moveTo>
                  <a:lnTo>
                    <a:pt x="1184787" y="0"/>
                  </a:lnTo>
                  <a:cubicBezTo>
                    <a:pt x="1190956" y="0"/>
                    <a:pt x="1196873" y="2451"/>
                    <a:pt x="1201236" y="6814"/>
                  </a:cubicBezTo>
                  <a:cubicBezTo>
                    <a:pt x="1205599" y="11176"/>
                    <a:pt x="1208050" y="17093"/>
                    <a:pt x="1208050" y="23263"/>
                  </a:cubicBezTo>
                  <a:lnTo>
                    <a:pt x="1208050" y="588288"/>
                  </a:lnTo>
                  <a:cubicBezTo>
                    <a:pt x="1208050" y="594458"/>
                    <a:pt x="1205599" y="600375"/>
                    <a:pt x="1201236" y="604738"/>
                  </a:cubicBezTo>
                  <a:cubicBezTo>
                    <a:pt x="1196873" y="609100"/>
                    <a:pt x="1190956" y="611551"/>
                    <a:pt x="1184787" y="611551"/>
                  </a:cubicBezTo>
                  <a:lnTo>
                    <a:pt x="23263" y="611551"/>
                  </a:lnTo>
                  <a:cubicBezTo>
                    <a:pt x="17093" y="611551"/>
                    <a:pt x="11176" y="609100"/>
                    <a:pt x="6814" y="604738"/>
                  </a:cubicBezTo>
                  <a:cubicBezTo>
                    <a:pt x="2451" y="600375"/>
                    <a:pt x="0" y="594458"/>
                    <a:pt x="0" y="588288"/>
                  </a:cubicBezTo>
                  <a:lnTo>
                    <a:pt x="0" y="23263"/>
                  </a:lnTo>
                  <a:cubicBezTo>
                    <a:pt x="0" y="17093"/>
                    <a:pt x="2451" y="11176"/>
                    <a:pt x="6814" y="6814"/>
                  </a:cubicBezTo>
                  <a:cubicBezTo>
                    <a:pt x="11176" y="2451"/>
                    <a:pt x="17093" y="0"/>
                    <a:pt x="23263" y="0"/>
                  </a:cubicBezTo>
                  <a:close/>
                </a:path>
              </a:pathLst>
            </a:custGeom>
            <a:blipFill>
              <a:blip r:embed="rId4"/>
              <a:stretch>
                <a:fillRect l="-6687" t="-3259" r="-5125" b="-173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12347" y="4776905"/>
            <a:ext cx="7068934" cy="4736386"/>
            <a:chOff x="0" y="0"/>
            <a:chExt cx="1095163" cy="7337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5163" cy="733790"/>
            </a:xfrm>
            <a:custGeom>
              <a:avLst/>
              <a:gdLst/>
              <a:ahLst/>
              <a:cxnLst/>
              <a:rect l="l" t="t" r="r" b="b"/>
              <a:pathLst>
                <a:path w="1095163" h="733790">
                  <a:moveTo>
                    <a:pt x="25190" y="0"/>
                  </a:moveTo>
                  <a:lnTo>
                    <a:pt x="1069973" y="0"/>
                  </a:lnTo>
                  <a:cubicBezTo>
                    <a:pt x="1076654" y="0"/>
                    <a:pt x="1083061" y="2654"/>
                    <a:pt x="1087785" y="7378"/>
                  </a:cubicBezTo>
                  <a:cubicBezTo>
                    <a:pt x="1092509" y="12102"/>
                    <a:pt x="1095163" y="18509"/>
                    <a:pt x="1095163" y="25190"/>
                  </a:cubicBezTo>
                  <a:lnTo>
                    <a:pt x="1095163" y="708600"/>
                  </a:lnTo>
                  <a:cubicBezTo>
                    <a:pt x="1095163" y="722512"/>
                    <a:pt x="1083885" y="733790"/>
                    <a:pt x="1069973" y="733790"/>
                  </a:cubicBezTo>
                  <a:lnTo>
                    <a:pt x="25190" y="733790"/>
                  </a:lnTo>
                  <a:cubicBezTo>
                    <a:pt x="11278" y="733790"/>
                    <a:pt x="0" y="722512"/>
                    <a:pt x="0" y="708600"/>
                  </a:cubicBezTo>
                  <a:lnTo>
                    <a:pt x="0" y="25190"/>
                  </a:lnTo>
                  <a:cubicBezTo>
                    <a:pt x="0" y="18509"/>
                    <a:pt x="2654" y="12102"/>
                    <a:pt x="7378" y="7378"/>
                  </a:cubicBezTo>
                  <a:cubicBezTo>
                    <a:pt x="12102" y="2654"/>
                    <a:pt x="18509" y="0"/>
                    <a:pt x="25190" y="0"/>
                  </a:cubicBezTo>
                  <a:close/>
                </a:path>
              </a:pathLst>
            </a:custGeom>
            <a:blipFill>
              <a:blip r:embed="rId5"/>
              <a:stretch>
                <a:fillRect b="-151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6057332" y="238781"/>
            <a:ext cx="2042088" cy="1877404"/>
          </a:xfrm>
          <a:custGeom>
            <a:avLst/>
            <a:gdLst/>
            <a:ahLst/>
            <a:cxnLst/>
            <a:rect l="l" t="t" r="r" b="b"/>
            <a:pathLst>
              <a:path w="2042088" h="1877404">
                <a:moveTo>
                  <a:pt x="0" y="0"/>
                </a:moveTo>
                <a:lnTo>
                  <a:pt x="2042088" y="0"/>
                </a:lnTo>
                <a:lnTo>
                  <a:pt x="2042088" y="1877403"/>
                </a:lnTo>
                <a:lnTo>
                  <a:pt x="0" y="1877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363013" y="2248175"/>
            <a:ext cx="17429787" cy="7972961"/>
          </a:xfrm>
          <a:custGeom>
            <a:avLst/>
            <a:gdLst/>
            <a:ahLst/>
            <a:cxnLst/>
            <a:rect l="l" t="t" r="r" b="b"/>
            <a:pathLst>
              <a:path w="17429787" h="7972961">
                <a:moveTo>
                  <a:pt x="0" y="0"/>
                </a:moveTo>
                <a:lnTo>
                  <a:pt x="17429787" y="0"/>
                </a:lnTo>
                <a:lnTo>
                  <a:pt x="17429787" y="7972961"/>
                </a:lnTo>
                <a:lnTo>
                  <a:pt x="0" y="797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149" r="-72" b="-108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422985" y="302577"/>
            <a:ext cx="13229525" cy="130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9"/>
              </a:lnSpc>
              <a:spcBef>
                <a:spcPct val="0"/>
              </a:spcBef>
            </a:pPr>
            <a:r>
              <a:rPr lang="en-US" sz="76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Future Enhancements</a:t>
            </a:r>
          </a:p>
        </p:txBody>
      </p:sp>
      <p:sp>
        <p:nvSpPr>
          <p:cNvPr id="4" name="Freeform 4"/>
          <p:cNvSpPr/>
          <p:nvPr/>
        </p:nvSpPr>
        <p:spPr>
          <a:xfrm>
            <a:off x="15810327" y="303414"/>
            <a:ext cx="1982473" cy="1822596"/>
          </a:xfrm>
          <a:custGeom>
            <a:avLst/>
            <a:gdLst/>
            <a:ahLst/>
            <a:cxnLst/>
            <a:rect l="l" t="t" r="r" b="b"/>
            <a:pathLst>
              <a:path w="1982473" h="1822596">
                <a:moveTo>
                  <a:pt x="0" y="0"/>
                </a:moveTo>
                <a:lnTo>
                  <a:pt x="1982473" y="0"/>
                </a:lnTo>
                <a:lnTo>
                  <a:pt x="1982473" y="1822596"/>
                </a:lnTo>
                <a:lnTo>
                  <a:pt x="0" y="1822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53" y="190500"/>
            <a:ext cx="18290553" cy="10288436"/>
          </a:xfrm>
          <a:prstGeom prst="rect">
            <a:avLst/>
          </a:prstGeom>
        </p:spPr>
      </p:pic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588" r="4588"/>
          <a:stretch>
            <a:fillRect/>
          </a:stretch>
        </p:blipFill>
        <p:spPr>
          <a:xfrm>
            <a:off x="0" y="0"/>
            <a:ext cx="18288000" cy="112094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09504"/>
            <a:ext cx="582930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1393040" y="1538923"/>
            <a:ext cx="2330794" cy="23307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934087" y="3514196"/>
            <a:ext cx="2334413" cy="233441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545" t="-57107" r="-13396" b="-161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28141" y="7192554"/>
            <a:ext cx="2334413" cy="233441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9662" b="-557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25830" y="5485740"/>
            <a:ext cx="2398004" cy="23980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02870" y="393417"/>
            <a:ext cx="2960820" cy="2722044"/>
          </a:xfrm>
          <a:custGeom>
            <a:avLst/>
            <a:gdLst/>
            <a:ahLst/>
            <a:cxnLst/>
            <a:rect l="l" t="t" r="r" b="b"/>
            <a:pathLst>
              <a:path w="2960820" h="2722044">
                <a:moveTo>
                  <a:pt x="0" y="0"/>
                </a:moveTo>
                <a:lnTo>
                  <a:pt x="2960819" y="0"/>
                </a:lnTo>
                <a:lnTo>
                  <a:pt x="2960819" y="2722044"/>
                </a:lnTo>
                <a:lnTo>
                  <a:pt x="0" y="2722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58197" y="394652"/>
            <a:ext cx="10534844" cy="114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79"/>
              </a:lnSpc>
              <a:spcBef>
                <a:spcPct val="0"/>
              </a:spcBef>
            </a:pPr>
            <a:r>
              <a:rPr lang="en-US" sz="66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Team Members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345" y="2434061"/>
            <a:ext cx="11114548" cy="81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0BAC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T.L.</a:t>
            </a:r>
            <a:r>
              <a:rPr lang="en-US" sz="4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Shehab Gamal Abdelmaksoud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225295" y="3912275"/>
            <a:ext cx="11114548" cy="81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0BAC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</a:t>
            </a:r>
            <a:r>
              <a:rPr lang="en-US" sz="4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Mahmoud Reda Mohamed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519200" y="5400015"/>
            <a:ext cx="11114548" cy="81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0BAC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</a:t>
            </a:r>
            <a:r>
              <a:rPr lang="en-US" sz="4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Mahmoud Usama Sayed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25295" y="6881576"/>
            <a:ext cx="11114548" cy="81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0BAC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4-</a:t>
            </a:r>
            <a:r>
              <a:rPr lang="en-US" sz="4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Amr Mohamed Abelfattah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57648" y="198457"/>
            <a:ext cx="9530149" cy="148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8"/>
              </a:lnSpc>
              <a:spcBef>
                <a:spcPct val="0"/>
              </a:spcBef>
            </a:pPr>
            <a:r>
              <a:rPr lang="en-US" sz="8720" b="1">
                <a:gradFill>
                  <a:gsLst>
                    <a:gs pos="0">
                      <a:srgbClr val="FFFCF5">
                        <a:alpha val="100000"/>
                      </a:srgbClr>
                    </a:gs>
                    <a:gs pos="100000">
                      <a:srgbClr val="D8D5CA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Huge Thanks To: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20484" y="2109756"/>
            <a:ext cx="737591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67"/>
              </a:lnSpc>
              <a:spcBef>
                <a:spcPct val="0"/>
              </a:spcBef>
            </a:pPr>
            <a:r>
              <a:rPr lang="en-US" sz="9190" b="1" dirty="0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Supervisor 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80821" y="1783949"/>
            <a:ext cx="9302379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61"/>
              </a:lnSpc>
              <a:spcBef>
                <a:spcPct val="0"/>
              </a:spcBef>
            </a:pPr>
            <a:r>
              <a:rPr lang="en-US" sz="11115" b="1" dirty="0" err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Samah</a:t>
            </a:r>
            <a:r>
              <a:rPr lang="en-US" sz="11115" b="1" dirty="0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115" b="1" dirty="0" err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Eisa</a:t>
            </a:r>
            <a:endParaRPr lang="en-US" sz="11115" b="1" dirty="0">
              <a:gradFill>
                <a:gsLst>
                  <a:gs pos="0">
                    <a:srgbClr val="6A8AFF">
                      <a:alpha val="100000"/>
                    </a:srgbClr>
                  </a:gs>
                  <a:gs pos="100000">
                    <a:srgbClr val="B2FBFF">
                      <a:alpha val="100000"/>
                    </a:srgbClr>
                  </a:gs>
                </a:gsLst>
                <a:lin ang="18900000"/>
              </a:gra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689745" y="3298495"/>
            <a:ext cx="908423" cy="184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3"/>
              </a:lnSpc>
              <a:spcBef>
                <a:spcPct val="0"/>
              </a:spcBef>
            </a:pPr>
            <a:r>
              <a:rPr lang="en-US" sz="10724" b="1" dirty="0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&amp;</a:t>
            </a:r>
          </a:p>
        </p:txBody>
      </p:sp>
      <p:sp>
        <p:nvSpPr>
          <p:cNvPr id="6" name="Freeform 6"/>
          <p:cNvSpPr/>
          <p:nvPr/>
        </p:nvSpPr>
        <p:spPr>
          <a:xfrm>
            <a:off x="6435844" y="5119914"/>
            <a:ext cx="5416226" cy="4979434"/>
          </a:xfrm>
          <a:custGeom>
            <a:avLst/>
            <a:gdLst/>
            <a:ahLst/>
            <a:cxnLst/>
            <a:rect l="l" t="t" r="r" b="b"/>
            <a:pathLst>
              <a:path w="5416226" h="4979434">
                <a:moveTo>
                  <a:pt x="0" y="0"/>
                </a:moveTo>
                <a:lnTo>
                  <a:pt x="5416226" y="0"/>
                </a:lnTo>
                <a:lnTo>
                  <a:pt x="5416226" y="4979434"/>
                </a:lnTo>
                <a:lnTo>
                  <a:pt x="0" y="4979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4702870" y="393417"/>
            <a:ext cx="2960820" cy="2722044"/>
          </a:xfrm>
          <a:custGeom>
            <a:avLst/>
            <a:gdLst/>
            <a:ahLst/>
            <a:cxnLst/>
            <a:rect l="l" t="t" r="r" b="b"/>
            <a:pathLst>
              <a:path w="2960820" h="2722044">
                <a:moveTo>
                  <a:pt x="0" y="0"/>
                </a:moveTo>
                <a:lnTo>
                  <a:pt x="2960819" y="0"/>
                </a:lnTo>
                <a:lnTo>
                  <a:pt x="2960819" y="2722044"/>
                </a:lnTo>
                <a:lnTo>
                  <a:pt x="0" y="2722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06008" y="847725"/>
            <a:ext cx="8847610" cy="16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90"/>
              </a:lnSpc>
              <a:spcBef>
                <a:spcPct val="0"/>
              </a:spcBef>
            </a:pPr>
            <a:r>
              <a:rPr lang="en-US" sz="970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Supervised by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1529" y="4154019"/>
            <a:ext cx="3183959" cy="206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0"/>
              </a:lnSpc>
              <a:spcBef>
                <a:spcPct val="0"/>
              </a:spcBef>
            </a:pPr>
            <a:r>
              <a:rPr lang="en-US" sz="12050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Eng.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15488" y="4159849"/>
            <a:ext cx="8440984" cy="205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0"/>
              </a:lnSpc>
              <a:spcBef>
                <a:spcPct val="0"/>
              </a:spcBef>
            </a:pPr>
            <a:r>
              <a:rPr lang="en-US" sz="12050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Samah Eisa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3" y="-38100"/>
            <a:ext cx="18290553" cy="1028843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976855" y="2650116"/>
            <a:ext cx="3086100" cy="2036826"/>
            <a:chOff x="0" y="0"/>
            <a:chExt cx="635000" cy="41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35000" cy="47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Executive 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20398" y="2652746"/>
            <a:ext cx="3086100" cy="2036826"/>
            <a:chOff x="0" y="0"/>
            <a:chExt cx="635000" cy="41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Topology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1770" y="2652746"/>
            <a:ext cx="3086100" cy="2036826"/>
            <a:chOff x="0" y="0"/>
            <a:chExt cx="635000" cy="41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35000" cy="47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Introduction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63673" y="2652746"/>
            <a:ext cx="3086100" cy="2036826"/>
            <a:chOff x="0" y="0"/>
            <a:chExt cx="635000" cy="41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35000" cy="47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Network Topology Overview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03815" y="2652746"/>
            <a:ext cx="3086100" cy="2036826"/>
            <a:chOff x="0" y="0"/>
            <a:chExt cx="635000" cy="419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VLANs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76855" y="5022947"/>
            <a:ext cx="3086100" cy="2036826"/>
            <a:chOff x="0" y="0"/>
            <a:chExt cx="635000" cy="419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TELNET, AAA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81770" y="5022947"/>
            <a:ext cx="3086100" cy="2036826"/>
            <a:chOff x="0" y="0"/>
            <a:chExt cx="635000" cy="419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OSPF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47358" y="5022947"/>
            <a:ext cx="3086100" cy="2036826"/>
            <a:chOff x="0" y="0"/>
            <a:chExt cx="635000" cy="419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DHCP,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Inter VLAN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960540" y="7447668"/>
            <a:ext cx="3086100" cy="2036826"/>
            <a:chOff x="0" y="0"/>
            <a:chExt cx="635000" cy="41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635000" cy="485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Future 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Enhancment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320130" y="5022947"/>
            <a:ext cx="3086100" cy="2036826"/>
            <a:chOff x="0" y="0"/>
            <a:chExt cx="635000" cy="419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PPP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563673" y="7447668"/>
            <a:ext cx="3086100" cy="2036826"/>
            <a:chOff x="0" y="0"/>
            <a:chExt cx="635000" cy="4191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WLAN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253027" y="7447668"/>
            <a:ext cx="3086100" cy="2036826"/>
            <a:chOff x="0" y="0"/>
            <a:chExt cx="635000" cy="419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RSTP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208731" y="5022947"/>
            <a:ext cx="3086100" cy="2036826"/>
            <a:chOff x="0" y="0"/>
            <a:chExt cx="635000" cy="419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VRRP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320130" y="7447668"/>
            <a:ext cx="3086100" cy="2036826"/>
            <a:chOff x="0" y="0"/>
            <a:chExt cx="635000" cy="4191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635000" cy="485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Conclusion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028700" y="298664"/>
            <a:ext cx="6518658" cy="2064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121"/>
              </a:lnSpc>
              <a:spcBef>
                <a:spcPct val="0"/>
              </a:spcBef>
            </a:pPr>
            <a:r>
              <a:rPr lang="en-US" sz="11515" b="1" dirty="0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Content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852602" y="7447668"/>
            <a:ext cx="3086100" cy="2036826"/>
            <a:chOff x="0" y="0"/>
            <a:chExt cx="635000" cy="4191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6350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NAT, ACL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15138601" y="238781"/>
            <a:ext cx="2409051" cy="2214773"/>
          </a:xfrm>
          <a:custGeom>
            <a:avLst/>
            <a:gdLst/>
            <a:ahLst/>
            <a:cxnLst/>
            <a:rect l="l" t="t" r="r" b="b"/>
            <a:pathLst>
              <a:path w="2409051" h="2214773">
                <a:moveTo>
                  <a:pt x="0" y="0"/>
                </a:moveTo>
                <a:lnTo>
                  <a:pt x="2409050" y="0"/>
                </a:lnTo>
                <a:lnTo>
                  <a:pt x="2409050" y="2214772"/>
                </a:lnTo>
                <a:lnTo>
                  <a:pt x="0" y="221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62494" y="2244242"/>
            <a:ext cx="17909084" cy="7606175"/>
          </a:xfrm>
          <a:custGeom>
            <a:avLst/>
            <a:gdLst/>
            <a:ahLst/>
            <a:cxnLst/>
            <a:rect l="l" t="t" r="r" b="b"/>
            <a:pathLst>
              <a:path w="17909084" h="7606175">
                <a:moveTo>
                  <a:pt x="0" y="0"/>
                </a:moveTo>
                <a:lnTo>
                  <a:pt x="17909084" y="0"/>
                </a:lnTo>
                <a:lnTo>
                  <a:pt x="17909084" y="7606175"/>
                </a:lnTo>
                <a:lnTo>
                  <a:pt x="0" y="7606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14" t="-21355" r="-2567" b="-127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3344" y="282575"/>
            <a:ext cx="6656034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Introduction :</a:t>
            </a:r>
          </a:p>
        </p:txBody>
      </p:sp>
      <p:sp>
        <p:nvSpPr>
          <p:cNvPr id="4" name="Freeform 4"/>
          <p:cNvSpPr/>
          <p:nvPr/>
        </p:nvSpPr>
        <p:spPr>
          <a:xfrm>
            <a:off x="4743287" y="1558925"/>
            <a:ext cx="8328715" cy="802080"/>
          </a:xfrm>
          <a:custGeom>
            <a:avLst/>
            <a:gdLst/>
            <a:ahLst/>
            <a:cxnLst/>
            <a:rect l="l" t="t" r="r" b="b"/>
            <a:pathLst>
              <a:path w="8328715" h="802080">
                <a:moveTo>
                  <a:pt x="0" y="0"/>
                </a:moveTo>
                <a:lnTo>
                  <a:pt x="8328715" y="0"/>
                </a:lnTo>
                <a:lnTo>
                  <a:pt x="8328715" y="802080"/>
                </a:lnTo>
                <a:lnTo>
                  <a:pt x="0" y="80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803" t="-97776" r="-61337" b="-10439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38601" y="238781"/>
            <a:ext cx="2516192" cy="2313273"/>
          </a:xfrm>
          <a:custGeom>
            <a:avLst/>
            <a:gdLst/>
            <a:ahLst/>
            <a:cxnLst/>
            <a:rect l="l" t="t" r="r" b="b"/>
            <a:pathLst>
              <a:path w="2516192" h="2313273">
                <a:moveTo>
                  <a:pt x="0" y="0"/>
                </a:moveTo>
                <a:lnTo>
                  <a:pt x="2516192" y="0"/>
                </a:lnTo>
                <a:lnTo>
                  <a:pt x="2516192" y="2313273"/>
                </a:lnTo>
                <a:lnTo>
                  <a:pt x="0" y="2313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-1436"/>
            <a:ext cx="18290553" cy="1028843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774" y="2428066"/>
            <a:ext cx="2993088" cy="2112755"/>
            <a:chOff x="0" y="0"/>
            <a:chExt cx="788303" cy="5564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303" cy="556446"/>
            </a:xfrm>
            <a:custGeom>
              <a:avLst/>
              <a:gdLst/>
              <a:ahLst/>
              <a:cxnLst/>
              <a:rect l="l" t="t" r="r" b="b"/>
              <a:pathLst>
                <a:path w="788303" h="556446">
                  <a:moveTo>
                    <a:pt x="131917" y="0"/>
                  </a:moveTo>
                  <a:lnTo>
                    <a:pt x="656387" y="0"/>
                  </a:lnTo>
                  <a:cubicBezTo>
                    <a:pt x="729242" y="0"/>
                    <a:pt x="788303" y="59061"/>
                    <a:pt x="788303" y="131917"/>
                  </a:cubicBezTo>
                  <a:lnTo>
                    <a:pt x="788303" y="424529"/>
                  </a:lnTo>
                  <a:cubicBezTo>
                    <a:pt x="788303" y="459516"/>
                    <a:pt x="774405" y="493069"/>
                    <a:pt x="749666" y="517808"/>
                  </a:cubicBezTo>
                  <a:cubicBezTo>
                    <a:pt x="724926" y="542547"/>
                    <a:pt x="691373" y="556446"/>
                    <a:pt x="656387" y="556446"/>
                  </a:cubicBezTo>
                  <a:lnTo>
                    <a:pt x="131917" y="556446"/>
                  </a:lnTo>
                  <a:cubicBezTo>
                    <a:pt x="59061" y="556446"/>
                    <a:pt x="0" y="497385"/>
                    <a:pt x="0" y="424529"/>
                  </a:cubicBezTo>
                  <a:lnTo>
                    <a:pt x="0" y="131917"/>
                  </a:lnTo>
                  <a:cubicBezTo>
                    <a:pt x="0" y="59061"/>
                    <a:pt x="59061" y="0"/>
                    <a:pt x="1319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88303" cy="623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Service distribution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45137" y="5083746"/>
            <a:ext cx="2993088" cy="2112755"/>
            <a:chOff x="0" y="0"/>
            <a:chExt cx="788303" cy="5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8303" cy="556446"/>
            </a:xfrm>
            <a:custGeom>
              <a:avLst/>
              <a:gdLst/>
              <a:ahLst/>
              <a:cxnLst/>
              <a:rect l="l" t="t" r="r" b="b"/>
              <a:pathLst>
                <a:path w="788303" h="556446">
                  <a:moveTo>
                    <a:pt x="131917" y="0"/>
                  </a:moveTo>
                  <a:lnTo>
                    <a:pt x="656387" y="0"/>
                  </a:lnTo>
                  <a:cubicBezTo>
                    <a:pt x="729242" y="0"/>
                    <a:pt x="788303" y="59061"/>
                    <a:pt x="788303" y="131917"/>
                  </a:cubicBezTo>
                  <a:lnTo>
                    <a:pt x="788303" y="424529"/>
                  </a:lnTo>
                  <a:cubicBezTo>
                    <a:pt x="788303" y="459516"/>
                    <a:pt x="774405" y="493069"/>
                    <a:pt x="749666" y="517808"/>
                  </a:cubicBezTo>
                  <a:cubicBezTo>
                    <a:pt x="724926" y="542547"/>
                    <a:pt x="691373" y="556446"/>
                    <a:pt x="656387" y="556446"/>
                  </a:cubicBezTo>
                  <a:lnTo>
                    <a:pt x="131917" y="556446"/>
                  </a:lnTo>
                  <a:cubicBezTo>
                    <a:pt x="59061" y="556446"/>
                    <a:pt x="0" y="497385"/>
                    <a:pt x="0" y="424529"/>
                  </a:cubicBezTo>
                  <a:lnTo>
                    <a:pt x="0" y="131917"/>
                  </a:lnTo>
                  <a:cubicBezTo>
                    <a:pt x="0" y="59061"/>
                    <a:pt x="59061" y="0"/>
                    <a:pt x="1319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88303" cy="623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Wireless AP coverage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87347" y="5083746"/>
            <a:ext cx="2993088" cy="2112755"/>
            <a:chOff x="0" y="0"/>
            <a:chExt cx="788303" cy="5564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8303" cy="556446"/>
            </a:xfrm>
            <a:custGeom>
              <a:avLst/>
              <a:gdLst/>
              <a:ahLst/>
              <a:cxnLst/>
              <a:rect l="l" t="t" r="r" b="b"/>
              <a:pathLst>
                <a:path w="788303" h="556446">
                  <a:moveTo>
                    <a:pt x="131917" y="0"/>
                  </a:moveTo>
                  <a:lnTo>
                    <a:pt x="656387" y="0"/>
                  </a:lnTo>
                  <a:cubicBezTo>
                    <a:pt x="729242" y="0"/>
                    <a:pt x="788303" y="59061"/>
                    <a:pt x="788303" y="131917"/>
                  </a:cubicBezTo>
                  <a:lnTo>
                    <a:pt x="788303" y="424529"/>
                  </a:lnTo>
                  <a:cubicBezTo>
                    <a:pt x="788303" y="459516"/>
                    <a:pt x="774405" y="493069"/>
                    <a:pt x="749666" y="517808"/>
                  </a:cubicBezTo>
                  <a:cubicBezTo>
                    <a:pt x="724926" y="542547"/>
                    <a:pt x="691373" y="556446"/>
                    <a:pt x="656387" y="556446"/>
                  </a:cubicBezTo>
                  <a:lnTo>
                    <a:pt x="131917" y="556446"/>
                  </a:lnTo>
                  <a:cubicBezTo>
                    <a:pt x="59061" y="556446"/>
                    <a:pt x="0" y="497385"/>
                    <a:pt x="0" y="424529"/>
                  </a:cubicBezTo>
                  <a:lnTo>
                    <a:pt x="0" y="131917"/>
                  </a:lnTo>
                  <a:cubicBezTo>
                    <a:pt x="0" y="59061"/>
                    <a:pt x="59061" y="0"/>
                    <a:pt x="1319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788303" cy="623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Fault isolation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49774" y="5083746"/>
            <a:ext cx="2993088" cy="2112755"/>
            <a:chOff x="0" y="0"/>
            <a:chExt cx="788303" cy="5564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303" cy="556446"/>
            </a:xfrm>
            <a:custGeom>
              <a:avLst/>
              <a:gdLst/>
              <a:ahLst/>
              <a:cxnLst/>
              <a:rect l="l" t="t" r="r" b="b"/>
              <a:pathLst>
                <a:path w="788303" h="556446">
                  <a:moveTo>
                    <a:pt x="131917" y="0"/>
                  </a:moveTo>
                  <a:lnTo>
                    <a:pt x="656387" y="0"/>
                  </a:lnTo>
                  <a:cubicBezTo>
                    <a:pt x="729242" y="0"/>
                    <a:pt x="788303" y="59061"/>
                    <a:pt x="788303" y="131917"/>
                  </a:cubicBezTo>
                  <a:lnTo>
                    <a:pt x="788303" y="424529"/>
                  </a:lnTo>
                  <a:cubicBezTo>
                    <a:pt x="788303" y="459516"/>
                    <a:pt x="774405" y="493069"/>
                    <a:pt x="749666" y="517808"/>
                  </a:cubicBezTo>
                  <a:cubicBezTo>
                    <a:pt x="724926" y="542547"/>
                    <a:pt x="691373" y="556446"/>
                    <a:pt x="656387" y="556446"/>
                  </a:cubicBezTo>
                  <a:lnTo>
                    <a:pt x="131917" y="556446"/>
                  </a:lnTo>
                  <a:cubicBezTo>
                    <a:pt x="59061" y="556446"/>
                    <a:pt x="0" y="497385"/>
                    <a:pt x="0" y="424529"/>
                  </a:cubicBezTo>
                  <a:lnTo>
                    <a:pt x="0" y="131917"/>
                  </a:lnTo>
                  <a:cubicBezTo>
                    <a:pt x="0" y="59061"/>
                    <a:pt x="59061" y="0"/>
                    <a:pt x="1319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788303" cy="623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VRRP gateway failover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87347" y="2580466"/>
            <a:ext cx="2993088" cy="2112755"/>
            <a:chOff x="0" y="0"/>
            <a:chExt cx="788303" cy="5564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8303" cy="556446"/>
            </a:xfrm>
            <a:custGeom>
              <a:avLst/>
              <a:gdLst/>
              <a:ahLst/>
              <a:cxnLst/>
              <a:rect l="l" t="t" r="r" b="b"/>
              <a:pathLst>
                <a:path w="788303" h="556446">
                  <a:moveTo>
                    <a:pt x="131917" y="0"/>
                  </a:moveTo>
                  <a:lnTo>
                    <a:pt x="656387" y="0"/>
                  </a:lnTo>
                  <a:cubicBezTo>
                    <a:pt x="729242" y="0"/>
                    <a:pt x="788303" y="59061"/>
                    <a:pt x="788303" y="131917"/>
                  </a:cubicBezTo>
                  <a:lnTo>
                    <a:pt x="788303" y="424529"/>
                  </a:lnTo>
                  <a:cubicBezTo>
                    <a:pt x="788303" y="459516"/>
                    <a:pt x="774405" y="493069"/>
                    <a:pt x="749666" y="517808"/>
                  </a:cubicBezTo>
                  <a:cubicBezTo>
                    <a:pt x="724926" y="542547"/>
                    <a:pt x="691373" y="556446"/>
                    <a:pt x="656387" y="556446"/>
                  </a:cubicBezTo>
                  <a:lnTo>
                    <a:pt x="131917" y="556446"/>
                  </a:lnTo>
                  <a:cubicBezTo>
                    <a:pt x="59061" y="556446"/>
                    <a:pt x="0" y="497385"/>
                    <a:pt x="0" y="424529"/>
                  </a:cubicBezTo>
                  <a:lnTo>
                    <a:pt x="0" y="131917"/>
                  </a:lnTo>
                  <a:cubicBezTo>
                    <a:pt x="0" y="59061"/>
                    <a:pt x="59061" y="0"/>
                    <a:pt x="1319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788303" cy="623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DHCP allocation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545137" y="2580466"/>
            <a:ext cx="2993088" cy="2112755"/>
            <a:chOff x="0" y="0"/>
            <a:chExt cx="788303" cy="5564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88303" cy="556446"/>
            </a:xfrm>
            <a:custGeom>
              <a:avLst/>
              <a:gdLst/>
              <a:ahLst/>
              <a:cxnLst/>
              <a:rect l="l" t="t" r="r" b="b"/>
              <a:pathLst>
                <a:path w="788303" h="556446">
                  <a:moveTo>
                    <a:pt x="131917" y="0"/>
                  </a:moveTo>
                  <a:lnTo>
                    <a:pt x="656387" y="0"/>
                  </a:lnTo>
                  <a:cubicBezTo>
                    <a:pt x="729242" y="0"/>
                    <a:pt x="788303" y="59061"/>
                    <a:pt x="788303" y="131917"/>
                  </a:cubicBezTo>
                  <a:lnTo>
                    <a:pt x="788303" y="424529"/>
                  </a:lnTo>
                  <a:cubicBezTo>
                    <a:pt x="788303" y="459516"/>
                    <a:pt x="774405" y="493069"/>
                    <a:pt x="749666" y="517808"/>
                  </a:cubicBezTo>
                  <a:cubicBezTo>
                    <a:pt x="724926" y="542547"/>
                    <a:pt x="691373" y="556446"/>
                    <a:pt x="656387" y="556446"/>
                  </a:cubicBezTo>
                  <a:lnTo>
                    <a:pt x="131917" y="556446"/>
                  </a:lnTo>
                  <a:cubicBezTo>
                    <a:pt x="59061" y="556446"/>
                    <a:pt x="0" y="497385"/>
                    <a:pt x="0" y="424529"/>
                  </a:cubicBezTo>
                  <a:lnTo>
                    <a:pt x="0" y="131917"/>
                  </a:lnTo>
                  <a:cubicBezTo>
                    <a:pt x="0" y="59061"/>
                    <a:pt x="59061" y="0"/>
                    <a:pt x="1319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788303" cy="623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Routing &amp; OSPF convergence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6724" y="8743950"/>
            <a:ext cx="3086100" cy="1383146"/>
            <a:chOff x="0" y="0"/>
            <a:chExt cx="558800" cy="2504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8800" cy="250446"/>
            </a:xfrm>
            <a:custGeom>
              <a:avLst/>
              <a:gdLst/>
              <a:ahLst/>
              <a:cxnLst/>
              <a:rect l="l" t="t" r="r" b="b"/>
              <a:pathLst>
                <a:path w="558800" h="250446">
                  <a:moveTo>
                    <a:pt x="33042" y="105006"/>
                  </a:moveTo>
                  <a:cubicBezTo>
                    <a:pt x="49299" y="113767"/>
                    <a:pt x="49332" y="137013"/>
                    <a:pt x="33167" y="145809"/>
                  </a:cubicBezTo>
                  <a:cubicBezTo>
                    <a:pt x="12843" y="156866"/>
                    <a:pt x="669" y="171013"/>
                    <a:pt x="669" y="186393"/>
                  </a:cubicBezTo>
                  <a:cubicBezTo>
                    <a:pt x="669" y="221912"/>
                    <a:pt x="64865" y="250446"/>
                    <a:pt x="143251" y="250446"/>
                  </a:cubicBezTo>
                  <a:cubicBezTo>
                    <a:pt x="177745" y="250446"/>
                    <a:pt x="209318" y="245009"/>
                    <a:pt x="233976" y="235927"/>
                  </a:cubicBezTo>
                  <a:cubicBezTo>
                    <a:pt x="253647" y="228681"/>
                    <a:pt x="305827" y="228680"/>
                    <a:pt x="325498" y="235925"/>
                  </a:cubicBezTo>
                  <a:cubicBezTo>
                    <a:pt x="350157" y="245009"/>
                    <a:pt x="381730" y="250446"/>
                    <a:pt x="416232" y="250446"/>
                  </a:cubicBezTo>
                  <a:cubicBezTo>
                    <a:pt x="494618" y="250446"/>
                    <a:pt x="558800" y="221912"/>
                    <a:pt x="558800" y="186393"/>
                  </a:cubicBezTo>
                  <a:cubicBezTo>
                    <a:pt x="558800" y="170899"/>
                    <a:pt x="546247" y="156656"/>
                    <a:pt x="525581" y="145563"/>
                  </a:cubicBezTo>
                  <a:cubicBezTo>
                    <a:pt x="509342" y="136847"/>
                    <a:pt x="509342" y="113898"/>
                    <a:pt x="525556" y="105173"/>
                  </a:cubicBezTo>
                  <a:cubicBezTo>
                    <a:pt x="546238" y="94043"/>
                    <a:pt x="558800" y="79720"/>
                    <a:pt x="558800" y="64053"/>
                  </a:cubicBezTo>
                  <a:cubicBezTo>
                    <a:pt x="558800" y="28840"/>
                    <a:pt x="494618" y="0"/>
                    <a:pt x="416232" y="0"/>
                  </a:cubicBezTo>
                  <a:cubicBezTo>
                    <a:pt x="382027" y="0"/>
                    <a:pt x="350824" y="5318"/>
                    <a:pt x="326295" y="14218"/>
                  </a:cubicBezTo>
                  <a:cubicBezTo>
                    <a:pt x="306327" y="21464"/>
                    <a:pt x="252153" y="21382"/>
                    <a:pt x="232185" y="14137"/>
                  </a:cubicBezTo>
                  <a:cubicBezTo>
                    <a:pt x="207787" y="5286"/>
                    <a:pt x="176670" y="0"/>
                    <a:pt x="142568" y="0"/>
                  </a:cubicBezTo>
                  <a:cubicBezTo>
                    <a:pt x="64181" y="0"/>
                    <a:pt x="0" y="28840"/>
                    <a:pt x="0" y="64053"/>
                  </a:cubicBezTo>
                  <a:cubicBezTo>
                    <a:pt x="0" y="79641"/>
                    <a:pt x="12437" y="93900"/>
                    <a:pt x="33042" y="105006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4450" y="-65803"/>
              <a:ext cx="469900" cy="296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Our goal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29038" y="225249"/>
            <a:ext cx="6919192" cy="133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 b="1" dirty="0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Introduction 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741632"/>
            <a:ext cx="170307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Inside every Zone, we created three independent home networks to simulate real-life scenarios such as: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9038" y="7387001"/>
            <a:ext cx="16009188" cy="118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0"/>
              </a:lnSpc>
              <a:spcBef>
                <a:spcPct val="0"/>
              </a:spcBef>
            </a:pPr>
            <a:r>
              <a:rPr lang="en-US" sz="229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We applied all technologies learned through HCIA and HCIP, including:</a:t>
            </a:r>
          </a:p>
          <a:p>
            <a:pPr algn="l">
              <a:lnSpc>
                <a:spcPts val="3210"/>
              </a:lnSpc>
              <a:spcBef>
                <a:spcPct val="0"/>
              </a:spcBef>
            </a:pPr>
            <a:r>
              <a:rPr lang="en-US" sz="229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VLAN segmentation, OSPF routing, VRRP high availability, DHCP services, NAT, AC/AP wireless management, and STP optimization.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22126" y="8918633"/>
            <a:ext cx="13291907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build a realistic, scalable, and resilient central office recovery model that meets professional telecom standards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5583437" y="91362"/>
            <a:ext cx="1909578" cy="1755580"/>
          </a:xfrm>
          <a:custGeom>
            <a:avLst/>
            <a:gdLst/>
            <a:ahLst/>
            <a:cxnLst/>
            <a:rect l="l" t="t" r="r" b="b"/>
            <a:pathLst>
              <a:path w="1909578" h="1755580">
                <a:moveTo>
                  <a:pt x="0" y="0"/>
                </a:moveTo>
                <a:lnTo>
                  <a:pt x="1909578" y="0"/>
                </a:lnTo>
                <a:lnTo>
                  <a:pt x="1909578" y="1755580"/>
                </a:lnTo>
                <a:lnTo>
                  <a:pt x="0" y="175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5874538" y="0"/>
            <a:ext cx="12520091" cy="10287000"/>
          </a:xfrm>
          <a:custGeom>
            <a:avLst/>
            <a:gdLst/>
            <a:ahLst/>
            <a:cxnLst/>
            <a:rect l="l" t="t" r="r" b="b"/>
            <a:pathLst>
              <a:path w="12520091" h="10287000">
                <a:moveTo>
                  <a:pt x="0" y="0"/>
                </a:moveTo>
                <a:lnTo>
                  <a:pt x="12520091" y="0"/>
                </a:lnTo>
                <a:lnTo>
                  <a:pt x="125200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36" r="-1539" b="-28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8600" y="190500"/>
            <a:ext cx="7543800" cy="1425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99"/>
              </a:lnSpc>
              <a:spcBef>
                <a:spcPct val="0"/>
              </a:spcBef>
            </a:pPr>
            <a:r>
              <a:rPr lang="en-US" sz="8499" b="1" dirty="0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Topology :</a:t>
            </a:r>
          </a:p>
        </p:txBody>
      </p:sp>
      <p:sp>
        <p:nvSpPr>
          <p:cNvPr id="4" name="Freeform 4"/>
          <p:cNvSpPr/>
          <p:nvPr/>
        </p:nvSpPr>
        <p:spPr>
          <a:xfrm>
            <a:off x="418476" y="8194018"/>
            <a:ext cx="2097066" cy="1927948"/>
          </a:xfrm>
          <a:custGeom>
            <a:avLst/>
            <a:gdLst/>
            <a:ahLst/>
            <a:cxnLst/>
            <a:rect l="l" t="t" r="r" b="b"/>
            <a:pathLst>
              <a:path w="2097066" h="1927948">
                <a:moveTo>
                  <a:pt x="0" y="0"/>
                </a:moveTo>
                <a:lnTo>
                  <a:pt x="2097067" y="0"/>
                </a:lnTo>
                <a:lnTo>
                  <a:pt x="2097067" y="1927948"/>
                </a:lnTo>
                <a:lnTo>
                  <a:pt x="0" y="192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-778275"/>
            <a:ext cx="17536716" cy="10893386"/>
          </a:xfrm>
          <a:custGeom>
            <a:avLst/>
            <a:gdLst/>
            <a:ahLst/>
            <a:cxnLst/>
            <a:rect l="l" t="t" r="r" b="b"/>
            <a:pathLst>
              <a:path w="17536716" h="10893386">
                <a:moveTo>
                  <a:pt x="0" y="0"/>
                </a:moveTo>
                <a:lnTo>
                  <a:pt x="17536716" y="0"/>
                </a:lnTo>
                <a:lnTo>
                  <a:pt x="17536716" y="10893387"/>
                </a:lnTo>
                <a:lnTo>
                  <a:pt x="0" y="1089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613" b="-176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030200" y="2350675"/>
            <a:ext cx="6461976" cy="1474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320"/>
              </a:lnSpc>
              <a:spcBef>
                <a:spcPct val="0"/>
              </a:spcBef>
            </a:pPr>
            <a:r>
              <a:rPr lang="en-US" sz="8800" b="1" dirty="0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Topology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81020" y="225332"/>
            <a:ext cx="6206980" cy="189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539"/>
              </a:lnSpc>
              <a:spcBef>
                <a:spcPct val="0"/>
              </a:spcBef>
            </a:pPr>
            <a:r>
              <a:rPr lang="en-US" sz="110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Network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91845" y="4706957"/>
            <a:ext cx="6134910" cy="116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20"/>
              </a:lnSpc>
              <a:spcBef>
                <a:spcPct val="0"/>
              </a:spcBef>
            </a:pPr>
            <a:r>
              <a:rPr lang="en-US" sz="6800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Overview </a:t>
            </a:r>
          </a:p>
        </p:txBody>
      </p:sp>
      <p:sp>
        <p:nvSpPr>
          <p:cNvPr id="6" name="Freeform 6"/>
          <p:cNvSpPr/>
          <p:nvPr/>
        </p:nvSpPr>
        <p:spPr>
          <a:xfrm>
            <a:off x="15740133" y="5867721"/>
            <a:ext cx="2360697" cy="2170318"/>
          </a:xfrm>
          <a:custGeom>
            <a:avLst/>
            <a:gdLst/>
            <a:ahLst/>
            <a:cxnLst/>
            <a:rect l="l" t="t" r="r" b="b"/>
            <a:pathLst>
              <a:path w="2360697" h="2170318">
                <a:moveTo>
                  <a:pt x="0" y="0"/>
                </a:moveTo>
                <a:lnTo>
                  <a:pt x="2360697" y="0"/>
                </a:lnTo>
                <a:lnTo>
                  <a:pt x="2360697" y="2170318"/>
                </a:lnTo>
                <a:lnTo>
                  <a:pt x="0" y="2170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" y="-718"/>
            <a:ext cx="18290553" cy="1028843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33827" y="1255676"/>
            <a:ext cx="11945427" cy="7682895"/>
          </a:xfrm>
          <a:custGeom>
            <a:avLst/>
            <a:gdLst/>
            <a:ahLst/>
            <a:cxnLst/>
            <a:rect l="l" t="t" r="r" b="b"/>
            <a:pathLst>
              <a:path w="11945427" h="7682895">
                <a:moveTo>
                  <a:pt x="0" y="0"/>
                </a:moveTo>
                <a:lnTo>
                  <a:pt x="11945427" y="0"/>
                </a:lnTo>
                <a:lnTo>
                  <a:pt x="11945427" y="7682896"/>
                </a:lnTo>
                <a:lnTo>
                  <a:pt x="0" y="7682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175" r="-337" b="-71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93709" y="0"/>
            <a:ext cx="6994291" cy="5264124"/>
          </a:xfrm>
          <a:custGeom>
            <a:avLst/>
            <a:gdLst/>
            <a:ahLst/>
            <a:cxnLst/>
            <a:rect l="l" t="t" r="r" b="b"/>
            <a:pathLst>
              <a:path w="6994291" h="5264124">
                <a:moveTo>
                  <a:pt x="0" y="0"/>
                </a:moveTo>
                <a:lnTo>
                  <a:pt x="6994291" y="0"/>
                </a:lnTo>
                <a:lnTo>
                  <a:pt x="6994291" y="5264124"/>
                </a:lnTo>
                <a:lnTo>
                  <a:pt x="0" y="526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09037" y="5264124"/>
            <a:ext cx="5708415" cy="5130203"/>
          </a:xfrm>
          <a:custGeom>
            <a:avLst/>
            <a:gdLst/>
            <a:ahLst/>
            <a:cxnLst/>
            <a:rect l="l" t="t" r="r" b="b"/>
            <a:pathLst>
              <a:path w="5708415" h="5130203">
                <a:moveTo>
                  <a:pt x="0" y="0"/>
                </a:moveTo>
                <a:lnTo>
                  <a:pt x="5708416" y="0"/>
                </a:lnTo>
                <a:lnTo>
                  <a:pt x="5708416" y="5130203"/>
                </a:lnTo>
                <a:lnTo>
                  <a:pt x="0" y="5130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5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61554" y="353060"/>
            <a:ext cx="3328988" cy="139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9"/>
              </a:lnSpc>
              <a:spcBef>
                <a:spcPct val="0"/>
              </a:spcBef>
            </a:pPr>
            <a:r>
              <a:rPr lang="en-US" sz="8099" b="1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VLANs</a:t>
            </a:r>
          </a:p>
        </p:txBody>
      </p:sp>
      <p:sp>
        <p:nvSpPr>
          <p:cNvPr id="6" name="Freeform 6"/>
          <p:cNvSpPr/>
          <p:nvPr/>
        </p:nvSpPr>
        <p:spPr>
          <a:xfrm>
            <a:off x="15877449" y="7680861"/>
            <a:ext cx="1944055" cy="1787276"/>
          </a:xfrm>
          <a:custGeom>
            <a:avLst/>
            <a:gdLst/>
            <a:ahLst/>
            <a:cxnLst/>
            <a:rect l="l" t="t" r="r" b="b"/>
            <a:pathLst>
              <a:path w="1944055" h="1787276">
                <a:moveTo>
                  <a:pt x="0" y="0"/>
                </a:moveTo>
                <a:lnTo>
                  <a:pt x="1944054" y="0"/>
                </a:lnTo>
                <a:lnTo>
                  <a:pt x="1944054" y="1787276"/>
                </a:lnTo>
                <a:lnTo>
                  <a:pt x="0" y="178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185</Words>
  <Application>Microsoft Office PowerPoint</Application>
  <PresentationFormat>Custom</PresentationFormat>
  <Paragraphs>60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Arial</vt:lpstr>
      <vt:lpstr>Archivo Black</vt:lpstr>
      <vt:lpstr>Canva Sans Bold</vt:lpstr>
      <vt:lpstr>Fredoka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Coming Soon Video</dc:title>
  <dc:creator>G3</dc:creator>
  <cp:lastModifiedBy>محمود رضا محمد طه</cp:lastModifiedBy>
  <cp:revision>11</cp:revision>
  <dcterms:created xsi:type="dcterms:W3CDTF">2006-08-16T00:00:00Z</dcterms:created>
  <dcterms:modified xsi:type="dcterms:W3CDTF">2025-11-30T19:54:05Z</dcterms:modified>
  <dc:identifier>DAG55p5XrQo</dc:identifier>
</cp:coreProperties>
</file>